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2"/>
    <p:sldId id="263" r:id="rId3"/>
    <p:sldId id="275" r:id="rId4"/>
    <p:sldId id="278" r:id="rId5"/>
    <p:sldId id="274" r:id="rId6"/>
    <p:sldId id="276" r:id="rId7"/>
    <p:sldId id="277" r:id="rId8"/>
    <p:sldId id="279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>
      <p:cViewPr varScale="1">
        <p:scale>
          <a:sx n="82" d="100"/>
          <a:sy n="82" d="100"/>
        </p:scale>
        <p:origin x="557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2079" y="27558"/>
            <a:ext cx="11177879" cy="979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86375" y="1790423"/>
            <a:ext cx="5755640" cy="3558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Static</a:t>
            </a:r>
            <a:endParaRPr sz="4400" dirty="0">
              <a:latin typeface="Carlito"/>
              <a:cs typeface="Carlito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863" y="1699971"/>
            <a:ext cx="7878274" cy="345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47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Static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7D37E8-3EC1-9189-9F75-B1D42444E27F}"/>
              </a:ext>
            </a:extLst>
          </p:cNvPr>
          <p:cNvSpPr txBox="1"/>
          <p:nvPr/>
        </p:nvSpPr>
        <p:spPr>
          <a:xfrm>
            <a:off x="1066800" y="2057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Guideline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8778AA-5031-1675-78D1-7397616C05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9C8CC"/>
              </a:clrFrom>
              <a:clrTo>
                <a:srgbClr val="C9C8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315932"/>
            <a:ext cx="7265449" cy="4464904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C53939-62C6-4CAC-6038-169F2DAF997D}"/>
              </a:ext>
            </a:extLst>
          </p:cNvPr>
          <p:cNvCxnSpPr>
            <a:stCxn id="8" idx="2"/>
          </p:cNvCxnSpPr>
          <p:nvPr/>
        </p:nvCxnSpPr>
        <p:spPr>
          <a:xfrm>
            <a:off x="1714500" y="2426732"/>
            <a:ext cx="2324100" cy="2678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672181E-60A7-156D-C8CC-87F5614F39C9}"/>
              </a:ext>
            </a:extLst>
          </p:cNvPr>
          <p:cNvSpPr/>
          <p:nvPr/>
        </p:nvSpPr>
        <p:spPr>
          <a:xfrm>
            <a:off x="4267200" y="4736400"/>
            <a:ext cx="2095500" cy="73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>
                <a:solidFill>
                  <a:schemeClr val="bg1"/>
                </a:solidFill>
              </a:rPr>
              <a:t>Text recommendations</a:t>
            </a:r>
            <a:br>
              <a:rPr lang="en-GB" sz="1200" dirty="0">
                <a:solidFill>
                  <a:schemeClr val="bg1"/>
                </a:solidFill>
              </a:rPr>
            </a:br>
            <a:r>
              <a:rPr lang="en-GB" sz="1200" dirty="0"/>
              <a:t>Text recommendations</a:t>
            </a:r>
            <a:br>
              <a:rPr lang="en-GB" sz="1200" dirty="0"/>
            </a:br>
            <a:r>
              <a:rPr lang="en-GB" sz="1200" dirty="0"/>
              <a:t>Primary text: 125 characters</a:t>
            </a:r>
          </a:p>
          <a:p>
            <a:r>
              <a:rPr lang="en-GB" sz="1200" dirty="0"/>
              <a:t>Headline: 40 characters</a:t>
            </a:r>
            <a:endParaRPr lang="en-IN" sz="1200" dirty="0"/>
          </a:p>
          <a:p>
            <a:pPr algn="ctr"/>
            <a:r>
              <a:rPr lang="en-GB" sz="1200" dirty="0" err="1">
                <a:solidFill>
                  <a:schemeClr val="bg1"/>
                </a:solidFill>
              </a:rPr>
              <a:t>mary</a:t>
            </a:r>
            <a:r>
              <a:rPr lang="en-GB" sz="1200" dirty="0">
                <a:solidFill>
                  <a:schemeClr val="bg1"/>
                </a:solidFill>
              </a:rPr>
              <a:t> text: 125 characters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Headline: 40 characters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Static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7D37E8-3EC1-9189-9F75-B1D42444E27F}"/>
              </a:ext>
            </a:extLst>
          </p:cNvPr>
          <p:cNvSpPr txBox="1"/>
          <p:nvPr/>
        </p:nvSpPr>
        <p:spPr>
          <a:xfrm>
            <a:off x="1066800" y="2057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Reference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C53939-62C6-4CAC-6038-169F2DAF997D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1714500" y="2426732"/>
            <a:ext cx="2933700" cy="849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The Anatomy of a Facebook Ad: The 5 Parts You Must Know">
            <a:extLst>
              <a:ext uri="{FF2B5EF4-FFF2-40B4-BE49-F238E27FC236}">
                <a16:creationId xmlns:a16="http://schemas.microsoft.com/office/drawing/2014/main" id="{011BC496-B318-F1F1-14B3-3A52BE9A9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175266"/>
            <a:ext cx="5277556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721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Static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676EC3-B1DE-55E5-AB65-62E0F807A84D}"/>
              </a:ext>
            </a:extLst>
          </p:cNvPr>
          <p:cNvSpPr txBox="1"/>
          <p:nvPr/>
        </p:nvSpPr>
        <p:spPr>
          <a:xfrm>
            <a:off x="1066800" y="2057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What to say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58EFB95-D66F-0652-C1FD-1E7397E50324}"/>
              </a:ext>
            </a:extLst>
          </p:cNvPr>
          <p:cNvCxnSpPr>
            <a:cxnSpLocks/>
          </p:cNvCxnSpPr>
          <p:nvPr/>
        </p:nvCxnSpPr>
        <p:spPr>
          <a:xfrm>
            <a:off x="1714500" y="2426732"/>
            <a:ext cx="2857500" cy="1535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The Anatomy of an Amazing Facebook Ad - Creative Resources">
            <a:extLst>
              <a:ext uri="{FF2B5EF4-FFF2-40B4-BE49-F238E27FC236}">
                <a16:creationId xmlns:a16="http://schemas.microsoft.com/office/drawing/2014/main" id="{4550A5EB-5307-0B47-35D1-4131E1101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24115"/>
            <a:ext cx="5794375" cy="449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CD918F-6A93-00C4-6A80-2A7063EFBA97}"/>
              </a:ext>
            </a:extLst>
          </p:cNvPr>
          <p:cNvSpPr txBox="1"/>
          <p:nvPr/>
        </p:nvSpPr>
        <p:spPr>
          <a:xfrm>
            <a:off x="762000" y="45720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FF0000"/>
                </a:solidFill>
              </a:rPr>
              <a:t>Description is not really a mandate. We can add it if more message needs to be conveyed.</a:t>
            </a:r>
          </a:p>
        </p:txBody>
      </p:sp>
    </p:spTree>
    <p:extLst>
      <p:ext uri="{BB962C8B-B14F-4D97-AF65-F5344CB8AC3E}">
        <p14:creationId xmlns:p14="http://schemas.microsoft.com/office/powerpoint/2010/main" val="3557048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327436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0" dirty="0">
                <a:latin typeface="Carlito"/>
                <a:cs typeface="Carlito"/>
              </a:rPr>
              <a:t>Carousels</a:t>
            </a:r>
            <a:endParaRPr sz="4400" dirty="0">
              <a:latin typeface="Carlito"/>
              <a:cs typeface="Carlito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A8682A-8D8A-4A63-B322-D23F4EAF9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524000"/>
            <a:ext cx="7562717" cy="42559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676EC3-B1DE-55E5-AB65-62E0F807A84D}"/>
              </a:ext>
            </a:extLst>
          </p:cNvPr>
          <p:cNvSpPr txBox="1"/>
          <p:nvPr/>
        </p:nvSpPr>
        <p:spPr>
          <a:xfrm>
            <a:off x="1066800" y="2057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Guideline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58EFB95-D66F-0652-C1FD-1E7397E50324}"/>
              </a:ext>
            </a:extLst>
          </p:cNvPr>
          <p:cNvCxnSpPr/>
          <p:nvPr/>
        </p:nvCxnSpPr>
        <p:spPr>
          <a:xfrm>
            <a:off x="1714500" y="2426732"/>
            <a:ext cx="2324100" cy="2678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2CC545A-1F52-1008-544F-F964E335AB53}"/>
              </a:ext>
            </a:extLst>
          </p:cNvPr>
          <p:cNvSpPr/>
          <p:nvPr/>
        </p:nvSpPr>
        <p:spPr>
          <a:xfrm>
            <a:off x="4391406" y="4724400"/>
            <a:ext cx="1947672" cy="509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>
                <a:solidFill>
                  <a:schemeClr val="bg1"/>
                </a:solidFill>
              </a:rPr>
              <a:t>Text recommendations</a:t>
            </a:r>
            <a:r>
              <a:rPr lang="en-GB" sz="1200" dirty="0"/>
              <a:t/>
            </a:r>
            <a:br>
              <a:rPr lang="en-GB" sz="1200" dirty="0"/>
            </a:br>
            <a:r>
              <a:rPr lang="en-GB" sz="1200" dirty="0"/>
              <a:t>Primary text: 125 characters</a:t>
            </a:r>
          </a:p>
          <a:p>
            <a:r>
              <a:rPr lang="en-GB" sz="1200" dirty="0"/>
              <a:t>Headline: 40 characters</a:t>
            </a:r>
            <a:endParaRPr lang="en-GB" sz="1200" dirty="0">
              <a:solidFill>
                <a:schemeClr val="bg1"/>
              </a:solidFill>
            </a:endParaRP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Headline: 40 characters</a:t>
            </a:r>
          </a:p>
        </p:txBody>
      </p:sp>
    </p:spTree>
    <p:extLst>
      <p:ext uri="{BB962C8B-B14F-4D97-AF65-F5344CB8AC3E}">
        <p14:creationId xmlns:p14="http://schemas.microsoft.com/office/powerpoint/2010/main" val="3153067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Carousel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7D37E8-3EC1-9189-9F75-B1D42444E27F}"/>
              </a:ext>
            </a:extLst>
          </p:cNvPr>
          <p:cNvSpPr txBox="1"/>
          <p:nvPr/>
        </p:nvSpPr>
        <p:spPr>
          <a:xfrm>
            <a:off x="1066800" y="2057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Reference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C53939-62C6-4CAC-6038-169F2DAF997D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1714500" y="2426732"/>
            <a:ext cx="2933700" cy="849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The ultimate guide to Facebook carousel ads | Strike Social">
            <a:extLst>
              <a:ext uri="{FF2B5EF4-FFF2-40B4-BE49-F238E27FC236}">
                <a16:creationId xmlns:a16="http://schemas.microsoft.com/office/drawing/2014/main" id="{13D78AFC-CAB8-3C3B-593E-8904D0B61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102" y="990600"/>
            <a:ext cx="5234657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698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Carousel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7D37E8-3EC1-9189-9F75-B1D42444E27F}"/>
              </a:ext>
            </a:extLst>
          </p:cNvPr>
          <p:cNvSpPr txBox="1"/>
          <p:nvPr/>
        </p:nvSpPr>
        <p:spPr>
          <a:xfrm>
            <a:off x="1066800" y="2057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What to say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C53939-62C6-4CAC-6038-169F2DAF997D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1714500" y="2703731"/>
            <a:ext cx="2933700" cy="572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The Anatomy of an Amazing Facebook Ad - Creative Resources">
            <a:extLst>
              <a:ext uri="{FF2B5EF4-FFF2-40B4-BE49-F238E27FC236}">
                <a16:creationId xmlns:a16="http://schemas.microsoft.com/office/drawing/2014/main" id="{E7D60C55-A00A-A246-01FF-757B4F442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186" y="1045368"/>
            <a:ext cx="6171366" cy="476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BB6BFC-532F-9515-23F9-6C173CD78292}"/>
              </a:ext>
            </a:extLst>
          </p:cNvPr>
          <p:cNvSpPr txBox="1"/>
          <p:nvPr/>
        </p:nvSpPr>
        <p:spPr>
          <a:xfrm>
            <a:off x="762000" y="45720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FF0000"/>
                </a:solidFill>
              </a:rPr>
              <a:t>Description is not really a mandate. We can add it if more message needs to be conveyed.</a:t>
            </a:r>
          </a:p>
        </p:txBody>
      </p:sp>
    </p:spTree>
    <p:extLst>
      <p:ext uri="{BB962C8B-B14F-4D97-AF65-F5344CB8AC3E}">
        <p14:creationId xmlns:p14="http://schemas.microsoft.com/office/powerpoint/2010/main" val="3952799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8301148-183C-6E17-9B00-6286AA17A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1034040-F77B-B310-3B85-B5810DDE9EC7}"/>
              </a:ext>
            </a:extLst>
          </p:cNvPr>
          <p:cNvSpPr txBox="1"/>
          <p:nvPr/>
        </p:nvSpPr>
        <p:spPr>
          <a:xfrm>
            <a:off x="916635" y="6417361"/>
            <a:ext cx="560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AXP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Internal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E4B71A7-7811-6DA7-CECC-B0016FE9173B}"/>
              </a:ext>
            </a:extLst>
          </p:cNvPr>
          <p:cNvSpPr txBox="1"/>
          <p:nvPr/>
        </p:nvSpPr>
        <p:spPr>
          <a:xfrm>
            <a:off x="5682488" y="6417361"/>
            <a:ext cx="6565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767676"/>
                </a:solidFill>
                <a:latin typeface="Trebuchet MS"/>
                <a:cs typeface="Trebuchet MS"/>
              </a:rPr>
              <a:t>22-Jul-</a:t>
            </a:r>
            <a:r>
              <a:rPr sz="1200" spc="-25" dirty="0">
                <a:solidFill>
                  <a:srgbClr val="767676"/>
                </a:solidFill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7D91A31-606D-7F70-4B8B-7AAFAB8872EC}"/>
              </a:ext>
            </a:extLst>
          </p:cNvPr>
          <p:cNvSpPr txBox="1"/>
          <p:nvPr/>
        </p:nvSpPr>
        <p:spPr>
          <a:xfrm>
            <a:off x="11169777" y="6426809"/>
            <a:ext cx="1047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97" baseline="2314" dirty="0">
                <a:solidFill>
                  <a:srgbClr val="767676"/>
                </a:solidFill>
                <a:latin typeface="Trebuchet MS"/>
                <a:cs typeface="Trebuchet MS"/>
              </a:rPr>
              <a:t>8</a:t>
            </a: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D662794-0853-CEDB-ADA1-1E6F038F48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6635" y="575818"/>
            <a:ext cx="21863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N" sz="4400" spc="-30" dirty="0">
                <a:latin typeface="Carlito"/>
                <a:cs typeface="Carlito"/>
              </a:rPr>
              <a:t>Carousel</a:t>
            </a:r>
            <a:endParaRPr sz="4400" dirty="0">
              <a:latin typeface="Carlito"/>
              <a:cs typeface="Carli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4F5BB9-FBBF-C4B3-9941-822574FBF821}"/>
              </a:ext>
            </a:extLst>
          </p:cNvPr>
          <p:cNvSpPr txBox="1"/>
          <p:nvPr/>
        </p:nvSpPr>
        <p:spPr>
          <a:xfrm>
            <a:off x="3352800" y="7394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Reference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8EA617-D9C9-BD4D-9C0B-D01FE2350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10" y="1511351"/>
            <a:ext cx="2209800" cy="49154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A3BAC8-C849-B707-A204-FFDF5830E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073" y="1486663"/>
            <a:ext cx="2209800" cy="49154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1480D8-592D-7BD8-110E-C57256455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936" y="1486663"/>
            <a:ext cx="2209800" cy="49154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296F21-B61F-6D85-07B7-AF7652C683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1486663"/>
            <a:ext cx="2209800" cy="49154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D301A5-7E14-3F6F-57E2-5040707EB8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9800" y="1467691"/>
            <a:ext cx="2209800" cy="49154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8159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Words>125</Words>
  <Application>Microsoft Office PowerPoint</Application>
  <PresentationFormat>Widescreen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Carlito</vt:lpstr>
      <vt:lpstr>Trebuchet MS</vt:lpstr>
      <vt:lpstr>Office Theme</vt:lpstr>
      <vt:lpstr>Static</vt:lpstr>
      <vt:lpstr>Static</vt:lpstr>
      <vt:lpstr>Static</vt:lpstr>
      <vt:lpstr>Static</vt:lpstr>
      <vt:lpstr>Carousels</vt:lpstr>
      <vt:lpstr>Carousel</vt:lpstr>
      <vt:lpstr>Carousel</vt:lpstr>
      <vt:lpstr>Carousel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Statics</dc:title>
  <dc:creator>chandni upadhay</dc:creator>
  <cp:lastModifiedBy>Jyoti</cp:lastModifiedBy>
  <cp:revision>17</cp:revision>
  <dcterms:created xsi:type="dcterms:W3CDTF">2024-07-23T13:17:11Z</dcterms:created>
  <dcterms:modified xsi:type="dcterms:W3CDTF">2025-12-12T10:35:59Z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2024-07-22T00:00:00Z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2024-07-23T00:00:00Z</vt:filetime>
  </property>
  <property fmtid="{D5CDD505-2E9C-101B-9397-08002B2CF9AE}" pid="5" name="Producer">
    <vt:lpwstr>3-Heights(TM) PDF Security Shell 4.8.25.2 (http://www.pdf-tools.com)</vt:lpwstr>
  </property>
</Properties>
</file>